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4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41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9" autoAdjust="0"/>
    <p:restoredTop sz="94658"/>
  </p:normalViewPr>
  <p:slideViewPr>
    <p:cSldViewPr snapToGrid="0">
      <p:cViewPr varScale="1">
        <p:scale>
          <a:sx n="92" d="100"/>
          <a:sy n="92" d="100"/>
        </p:scale>
        <p:origin x="63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28A3D-6130-E6A6-9A49-53B52913C5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BF2AF5-CE7B-BBC3-1482-90D2A98EA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F5CB0B-EBD8-72F1-5260-F269F3A4A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3BDA7-14C6-71D5-3EA8-EEE104844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4E3298-6FBC-E563-A6ED-1694B7686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322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9B44-A79A-8EC7-728B-FBEFB896A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246A85-B926-408C-3844-3766250CA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491C3-CCD8-8824-55FA-F886E444C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AF837-E58E-1F55-7D19-E92C860D2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CE575-F9C3-D168-3A86-1A996ECA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680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8A98C-BDEC-EB6F-A81C-61E35829A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C8EA1-328A-B2DB-C708-49178E157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76D52-A1BB-D96A-4A4A-12081801C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898461-CAB7-8E54-D1E1-D442CA3AB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DE0AB4-0E8F-44F2-A1C0-6C385C045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378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6C83E-AC4D-7AB3-C609-C0CB0A758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9ECA6-524A-6C67-095F-965B6BAC15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D9EBA-6302-0BEF-7490-B18FF88F4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81302-E9B6-2291-B523-915CCE6BE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DB5924-3D01-5672-1BA2-CFE04800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6B17A-0F2B-8371-1D58-A2EC392BA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333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02A8-9122-B463-5BAC-F5A6BEF8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DC8E8-C649-5E41-DBA1-06DCB380EB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92CF88-F697-81E3-049F-250E7843C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65EEB4-E509-E874-57C6-1BAF4CD61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F66D28-0C70-7E6C-F087-F3D5B8BF8E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1311D8-AF13-8793-7EE6-2418C72C3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53C049-7EDA-9D8D-9906-26DE0DD53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6EC7C-CC94-29E9-AEC9-61BF7AA5F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5674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6E204-4EB3-33FB-527D-61492B99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8325E6-392C-3C93-D994-1439BE2A7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E7E412-EB3E-247A-E4AC-E12C10FD2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62990A-C1B4-06C3-F2C2-ABF4E3CAC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1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3B2-36D0-5245-1315-734353864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CCA275-D339-57ED-3AE6-ADFB3EE2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21731A-095C-4CC9-DDF2-C492ECC6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654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702FE-9244-12CA-9639-DE2EAFFF3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C9A09-A21E-75C5-C104-919DCF377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7D2D7-1FC7-1186-202F-C0B954B37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D76B7-F62E-4CAF-403D-FBC4530BA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652A16-330E-8356-536D-8DC75591B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95AFC-5E9F-42B7-4776-67BFB949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32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3B8C1-9912-08E1-75DF-55F10848A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5C9519-1898-7BA8-E3B7-0FD732D061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69A5F-DF69-3889-6508-A0E87E2FC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74894B-20A2-6FE3-440B-15F6D91C8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7A61D-183A-890C-A403-B886754F6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09670-70D6-380A-A867-3EC4389D4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71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672B6-521E-F053-17C4-4B9FAD4FA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9F9DC-FA94-C906-6BD2-E1A91A9DE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90C2C6-F063-F226-C7EA-25E0916AC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7E7AF-586B-C6CA-5026-E07C00C0E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06A01-7D73-4A18-D249-13F5D6510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08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2C94C4-C2CD-5BFC-5BB9-2D61FFB6FCC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CB23F-E4BB-730C-AB90-A668828147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02319-AF80-5A63-AE34-77F581945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19F47-76DA-C656-7AAC-27F182090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E8571-1299-1F46-49C4-F5A2F19A5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46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F600C1-5EBC-0273-AA4A-99A3D58C8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6BE017-459A-24DF-346C-FE2ED9C177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C249EF-D6C5-1F36-472A-0639E076F8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07B539-BC2B-4208-BB2A-7CA9837DB8CB}" type="datetimeFigureOut">
              <a:rPr lang="en-GB" smtClean="0"/>
              <a:t>21/07/2026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56C8E-0852-4756-B92B-8B1D55DDAE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B47F55-44C3-EC31-6AFB-BAAF2B38F3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B829F7-90BC-4F88-81EE-51840BC4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4758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767E2-88F1-E87A-11FC-897743892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C3FEE9-0C4F-B821-9032-F999F05AB451}"/>
              </a:ext>
            </a:extLst>
          </p:cNvPr>
          <p:cNvSpPr txBox="1"/>
          <p:nvPr/>
        </p:nvSpPr>
        <p:spPr>
          <a:xfrm>
            <a:off x="908050" y="2235200"/>
            <a:ext cx="537845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</a:t>
            </a:r>
            <a:r>
              <a:rPr lang="lt-LT" sz="4000" dirty="0" err="1">
                <a:solidFill>
                  <a:schemeClr val="bg1"/>
                </a:solidFill>
                <a:latin typeface="Abadi" panose="020B0604020104020204" pitchFamily="34" charset="0"/>
              </a:rPr>
              <a:t>title</a:t>
            </a:r>
            <a:r>
              <a:rPr lang="lt-LT" sz="4000" dirty="0">
                <a:solidFill>
                  <a:schemeClr val="bg1"/>
                </a:solidFill>
                <a:latin typeface="Abadi" panose="020B0604020104020204" pitchFamily="34" charset="0"/>
              </a:rPr>
              <a:t>  </a:t>
            </a:r>
            <a:endParaRPr lang="en-GB" sz="4000" dirty="0">
              <a:solidFill>
                <a:schemeClr val="bg1"/>
              </a:solidFill>
              <a:latin typeface="Abadi" panose="020B0604020104020204" pitchFamily="34" charset="0"/>
            </a:endParaRPr>
          </a:p>
          <a:p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65923-0BEB-B67A-8792-14ED130E4F78}"/>
              </a:ext>
            </a:extLst>
          </p:cNvPr>
          <p:cNvSpPr txBox="1"/>
          <p:nvPr/>
        </p:nvSpPr>
        <p:spPr>
          <a:xfrm>
            <a:off x="908050" y="3994150"/>
            <a:ext cx="5378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 err="1">
                <a:solidFill>
                  <a:schemeClr val="bg1"/>
                </a:solidFill>
                <a:latin typeface="Abadi" panose="020B0604020104020204" pitchFamily="34" charset="0"/>
              </a:rPr>
              <a:t>Full</a:t>
            </a:r>
            <a:r>
              <a:rPr lang="lt-LT" sz="2800" dirty="0">
                <a:solidFill>
                  <a:schemeClr val="bg1"/>
                </a:solidFill>
                <a:latin typeface="Abadi" panose="020B0604020104020204" pitchFamily="34" charset="0"/>
              </a:rPr>
              <a:t> name, </a:t>
            </a:r>
            <a:r>
              <a:rPr lang="lt-LT" sz="2800" dirty="0" err="1">
                <a:solidFill>
                  <a:schemeClr val="bg1"/>
                </a:solidFill>
                <a:latin typeface="Abadi" panose="020B0604020104020204" pitchFamily="34" charset="0"/>
              </a:rPr>
              <a:t>affiliation</a:t>
            </a:r>
            <a:endParaRPr lang="en-GB" sz="28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CE66E3-DAD3-F31E-44B1-D2B32CE4E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974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8EFCF-D8A0-692C-7F56-9C6C307AF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EEFB-7859-F867-5B8C-E5CD35F7D7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B39CDF-0C8B-F596-D4BC-0139A2F395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2700E4-BDA6-FA53-22F5-DC685AD5E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99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5F680-F52B-DFB8-59AB-F329C7047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D3749-9577-9268-B3DA-D68C38A176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4EADF9-7795-8623-2A23-30520378E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1DBFB6-BF8F-BD9E-360C-5B0E025EB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51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9D1C5-9D3C-02F2-361C-3A24831A1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D81493-70F3-07A2-1CF7-D3CC69870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 err="1"/>
              <a:t>Colour</a:t>
            </a:r>
            <a:r>
              <a:rPr lang="lt-LT" dirty="0"/>
              <a:t> </a:t>
            </a:r>
            <a:r>
              <a:rPr lang="en-US" dirty="0"/>
              <a:t>1 - #3384DD</a:t>
            </a:r>
            <a:br>
              <a:rPr lang="en-US" dirty="0"/>
            </a:br>
            <a:r>
              <a:rPr lang="en-US" dirty="0" err="1"/>
              <a:t>Colour</a:t>
            </a:r>
            <a:r>
              <a:rPr lang="en-US" dirty="0"/>
              <a:t> 2 - #271847</a:t>
            </a:r>
          </a:p>
          <a:p>
            <a:pPr marL="0" indent="0">
              <a:buNone/>
            </a:pPr>
            <a:r>
              <a:rPr lang="en-US" dirty="0" err="1"/>
              <a:t>Colour</a:t>
            </a:r>
            <a:r>
              <a:rPr lang="en-US" dirty="0"/>
              <a:t> 3 - #FFFFFF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717A2-38A6-C8C5-BB91-162746EBA5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145484"/>
            <a:ext cx="1574800" cy="3937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820DC1-87C0-018F-A8EE-082A13A17E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974306"/>
            <a:ext cx="23622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741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30</Words>
  <Application>Microsoft Macintosh PowerPoint</Application>
  <PresentationFormat>Widescreen</PresentationFormat>
  <Paragraphs>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Jurgita Jurkone</dc:creator>
  <cp:lastModifiedBy>Jurgita Jurkone</cp:lastModifiedBy>
  <cp:revision>7</cp:revision>
  <dcterms:created xsi:type="dcterms:W3CDTF">2025-07-15T14:16:04Z</dcterms:created>
  <dcterms:modified xsi:type="dcterms:W3CDTF">2026-07-21T11:17:18Z</dcterms:modified>
</cp:coreProperties>
</file>